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6256000" cy="9144000"/>
  <p:notesSz cx="16256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9676" y="2834640"/>
            <a:ext cx="13822997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9352" y="5120640"/>
            <a:ext cx="11383644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13117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8375110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13117" y="365759"/>
            <a:ext cx="14636114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3117" y="2103120"/>
            <a:ext cx="14636114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529199" y="8503920"/>
            <a:ext cx="5203951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813117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1708892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8032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2019-07-18T11:42:28Z</dcterms:created>
  <dcterms:modified xsi:type="dcterms:W3CDTF">2019-07-18T11:42:28Z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2019-07-18T00:00:00Z</vt:filetime>
  </property>
  <property fmtid="{D5CDD505-2E9C-101B-9397-08002B2CF9AE}" pid="3" name="LastSaved">
    <vt:filetime>2019-07-18T00:00:00Z</vt:filetime>
  </property>
</Properties>
</file>